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11/10/2024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11/10/2024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11/10/2024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11/10/2024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11/10/2024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11/10/2024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11/10/2024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11/10/2024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11/10/2024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11/10/2024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11/10/2024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11/10/2024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11/10/2024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Kannan-810021114038/Personalized-Treatment-Recommendations"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KANNAN P – au810021114038</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IN" sz="2400" dirty="0">
                <a:hlinkClick r:id="rId2"/>
              </a:rPr>
              <a:t>https://github.com/Kannan-810021114038/Personalized-Treatment-Recommendations</a:t>
            </a:r>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4" name="au810021114038-Kannan.P.ipynb - Visual Studio Code 2024-11-10 19-28-22">
            <a:hlinkClick r:id="" action="ppaction://media"/>
            <a:extLst>
              <a:ext uri="{FF2B5EF4-FFF2-40B4-BE49-F238E27FC236}">
                <a16:creationId xmlns:a16="http://schemas.microsoft.com/office/drawing/2014/main" id="{958B8248-DEB3-DC0A-CA57-7292A6AF86C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6" y="2110153"/>
            <a:ext cx="11152683" cy="4365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507</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RMX2027</dc:creator>
  <cp:lastModifiedBy>k kalai</cp:lastModifiedBy>
  <cp:revision>4</cp:revision>
  <dcterms:created xsi:type="dcterms:W3CDTF">2024-04-15T00:09:03Z</dcterms:created>
  <dcterms:modified xsi:type="dcterms:W3CDTF">2024-11-10T14:02:50Z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